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29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00F6-1C92-4DE2-9139-CBC557869994}" type="datetimeFigureOut">
              <a:rPr lang="nl-BE" smtClean="0"/>
              <a:t>29/06/2023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5581C-7C06-4E50-9062-BD27DF8E6DB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338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00F6-1C92-4DE2-9139-CBC557869994}" type="datetimeFigureOut">
              <a:rPr lang="nl-BE" smtClean="0"/>
              <a:t>29/06/2023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5581C-7C06-4E50-9062-BD27DF8E6DB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554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00F6-1C92-4DE2-9139-CBC557869994}" type="datetimeFigureOut">
              <a:rPr lang="nl-BE" smtClean="0"/>
              <a:t>29/06/2023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5581C-7C06-4E50-9062-BD27DF8E6DB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154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00F6-1C92-4DE2-9139-CBC557869994}" type="datetimeFigureOut">
              <a:rPr lang="nl-BE" smtClean="0"/>
              <a:t>29/06/2023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5581C-7C06-4E50-9062-BD27DF8E6DB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2998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00F6-1C92-4DE2-9139-CBC557869994}" type="datetimeFigureOut">
              <a:rPr lang="nl-BE" smtClean="0"/>
              <a:t>29/06/2023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5581C-7C06-4E50-9062-BD27DF8E6DB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6500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00F6-1C92-4DE2-9139-CBC557869994}" type="datetimeFigureOut">
              <a:rPr lang="nl-BE" smtClean="0"/>
              <a:t>29/06/2023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5581C-7C06-4E50-9062-BD27DF8E6DB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127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00F6-1C92-4DE2-9139-CBC557869994}" type="datetimeFigureOut">
              <a:rPr lang="nl-BE" smtClean="0"/>
              <a:t>29/06/2023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5581C-7C06-4E50-9062-BD27DF8E6DB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03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00F6-1C92-4DE2-9139-CBC557869994}" type="datetimeFigureOut">
              <a:rPr lang="nl-BE" smtClean="0"/>
              <a:t>29/06/2023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5581C-7C06-4E50-9062-BD27DF8E6DB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036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00F6-1C92-4DE2-9139-CBC557869994}" type="datetimeFigureOut">
              <a:rPr lang="nl-BE" smtClean="0"/>
              <a:t>29/06/2023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5581C-7C06-4E50-9062-BD27DF8E6DB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051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00F6-1C92-4DE2-9139-CBC557869994}" type="datetimeFigureOut">
              <a:rPr lang="nl-BE" smtClean="0"/>
              <a:t>29/06/2023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5581C-7C06-4E50-9062-BD27DF8E6DB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229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00F6-1C92-4DE2-9139-CBC557869994}" type="datetimeFigureOut">
              <a:rPr lang="nl-BE" smtClean="0"/>
              <a:t>29/06/2023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5581C-7C06-4E50-9062-BD27DF8E6DB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536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600F6-1C92-4DE2-9139-CBC557869994}" type="datetimeFigureOut">
              <a:rPr lang="nl-BE" smtClean="0"/>
              <a:t>29/06/2023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5581C-7C06-4E50-9062-BD27DF8E6DB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612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Titel/Naam </a:t>
            </a:r>
            <a:r>
              <a:rPr lang="nl-BE" dirty="0" smtClean="0"/>
              <a:t>van het project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Naam en adres van de vzw</a:t>
            </a:r>
          </a:p>
          <a:p>
            <a:r>
              <a:rPr lang="nl-BE" dirty="0" smtClean="0"/>
              <a:t>Contactpersoon</a:t>
            </a:r>
          </a:p>
          <a:p>
            <a:r>
              <a:rPr lang="nl-BE" dirty="0" smtClean="0"/>
              <a:t>Emailadres</a:t>
            </a:r>
          </a:p>
          <a:p>
            <a:r>
              <a:rPr lang="nl-BE" dirty="0" smtClean="0"/>
              <a:t>Telefoon  </a:t>
            </a:r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5791200" y="228600"/>
            <a:ext cx="6070600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chemeClr val="bg1"/>
                </a:solidFill>
              </a:rPr>
              <a:t>Steunfonds Gasthuiszusters van Antwerpen</a:t>
            </a:r>
            <a:endParaRPr lang="nl-BE" sz="2400" b="1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88" y="122484"/>
            <a:ext cx="1688704" cy="67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8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01700"/>
            <a:ext cx="10515600" cy="788988"/>
          </a:xfrm>
        </p:spPr>
        <p:txBody>
          <a:bodyPr/>
          <a:lstStyle/>
          <a:p>
            <a:r>
              <a:rPr lang="nl-BE" dirty="0" smtClean="0"/>
              <a:t>Doelgroep van het project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kstvak 3"/>
          <p:cNvSpPr txBox="1"/>
          <p:nvPr/>
        </p:nvSpPr>
        <p:spPr>
          <a:xfrm>
            <a:off x="5791200" y="228600"/>
            <a:ext cx="6070600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chemeClr val="bg1"/>
                </a:solidFill>
              </a:rPr>
              <a:t>Steunfonds Gasthuiszusters van Antwerpen</a:t>
            </a:r>
            <a:endParaRPr lang="nl-BE" sz="2400" b="1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00" y="122087"/>
            <a:ext cx="1688704" cy="67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33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Doelstellingen van het project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kstvak 3"/>
          <p:cNvSpPr txBox="1"/>
          <p:nvPr/>
        </p:nvSpPr>
        <p:spPr>
          <a:xfrm>
            <a:off x="5791200" y="228600"/>
            <a:ext cx="6070600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chemeClr val="bg1"/>
                </a:solidFill>
              </a:rPr>
              <a:t>Steunfonds Gasthuiszusters van Antwerpen</a:t>
            </a:r>
            <a:endParaRPr lang="nl-BE" sz="2400" b="1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22484"/>
            <a:ext cx="1688704" cy="67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59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65200"/>
            <a:ext cx="10515600" cy="725488"/>
          </a:xfrm>
        </p:spPr>
        <p:txBody>
          <a:bodyPr/>
          <a:lstStyle/>
          <a:p>
            <a:r>
              <a:rPr lang="nl-BE" dirty="0" smtClean="0"/>
              <a:t>Planning en timing van het project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kstvak 3"/>
          <p:cNvSpPr txBox="1"/>
          <p:nvPr/>
        </p:nvSpPr>
        <p:spPr>
          <a:xfrm>
            <a:off x="5791200" y="228600"/>
            <a:ext cx="6070600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chemeClr val="bg1"/>
                </a:solidFill>
              </a:rPr>
              <a:t>Steunfonds Gasthuiszusters van Antwerpen</a:t>
            </a:r>
            <a:endParaRPr lang="nl-BE" sz="2400" b="1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56" y="122484"/>
            <a:ext cx="1688704" cy="67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57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65200"/>
            <a:ext cx="10515600" cy="725488"/>
          </a:xfrm>
        </p:spPr>
        <p:txBody>
          <a:bodyPr/>
          <a:lstStyle/>
          <a:p>
            <a:r>
              <a:rPr lang="nl-BE" dirty="0" smtClean="0"/>
              <a:t>Samenwerking met welke organisaties?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kstvak 3"/>
          <p:cNvSpPr txBox="1"/>
          <p:nvPr/>
        </p:nvSpPr>
        <p:spPr>
          <a:xfrm>
            <a:off x="5791200" y="228600"/>
            <a:ext cx="6070600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chemeClr val="bg1"/>
                </a:solidFill>
              </a:rPr>
              <a:t>Steunfonds Gasthuiszusters van Antwerpen</a:t>
            </a:r>
            <a:endParaRPr lang="nl-BE" sz="2400" b="1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44" y="122484"/>
            <a:ext cx="1688704" cy="67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56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77900"/>
            <a:ext cx="10515600" cy="712788"/>
          </a:xfrm>
        </p:spPr>
        <p:txBody>
          <a:bodyPr/>
          <a:lstStyle/>
          <a:p>
            <a:r>
              <a:rPr lang="nl-BE" dirty="0" smtClean="0"/>
              <a:t>Gewenste bedrag en verantwoording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kstvak 3"/>
          <p:cNvSpPr txBox="1"/>
          <p:nvPr/>
        </p:nvSpPr>
        <p:spPr>
          <a:xfrm>
            <a:off x="5791200" y="228600"/>
            <a:ext cx="6070600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chemeClr val="bg1"/>
                </a:solidFill>
              </a:rPr>
              <a:t>Steunfonds Gasthuiszusters van Antwerpen</a:t>
            </a:r>
            <a:endParaRPr lang="nl-BE" sz="2400" b="1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32" y="122484"/>
            <a:ext cx="1688704" cy="67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14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77900"/>
            <a:ext cx="10515600" cy="712788"/>
          </a:xfrm>
        </p:spPr>
        <p:txBody>
          <a:bodyPr>
            <a:normAutofit/>
          </a:bodyPr>
          <a:lstStyle/>
          <a:p>
            <a:r>
              <a:rPr lang="nl-BE" dirty="0" smtClean="0"/>
              <a:t>Meerjarenplanning </a:t>
            </a:r>
            <a:r>
              <a:rPr lang="nl-BE" sz="1600" dirty="0" smtClean="0"/>
              <a:t>(informatie over hoe project op termijn zelfstandig kan verder bestaan)</a:t>
            </a:r>
            <a:endParaRPr lang="nl-BE" sz="1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kstvak 3"/>
          <p:cNvSpPr txBox="1"/>
          <p:nvPr/>
        </p:nvSpPr>
        <p:spPr>
          <a:xfrm>
            <a:off x="5791200" y="228600"/>
            <a:ext cx="6070600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chemeClr val="bg1"/>
                </a:solidFill>
              </a:rPr>
              <a:t>Steunfonds Gasthuiszusters van Antwerpen</a:t>
            </a:r>
            <a:endParaRPr lang="nl-BE" sz="2400" b="1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32" y="122484"/>
            <a:ext cx="1688704" cy="67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48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77900"/>
            <a:ext cx="10515600" cy="712788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Stand van zaken </a:t>
            </a:r>
            <a:br>
              <a:rPr lang="nl-BE" dirty="0" smtClean="0"/>
            </a:br>
            <a:r>
              <a:rPr lang="nl-BE" sz="2000" dirty="0" smtClean="0"/>
              <a:t>(indien het project voor 2 jaar werd goedgekeurd: geef de financiële én operationele stand van zaken)</a:t>
            </a:r>
            <a:endParaRPr lang="nl-BE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5791200" y="228600"/>
            <a:ext cx="6070600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chemeClr val="bg1"/>
                </a:solidFill>
              </a:rPr>
              <a:t>Steunfonds Gasthuiszusters van Antwerpen</a:t>
            </a:r>
            <a:endParaRPr lang="nl-BE" sz="2400" b="1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76" y="122484"/>
            <a:ext cx="1688704" cy="67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96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776288"/>
          </a:xfrm>
        </p:spPr>
        <p:txBody>
          <a:bodyPr/>
          <a:lstStyle/>
          <a:p>
            <a:r>
              <a:rPr lang="nl-BE" dirty="0" smtClean="0"/>
              <a:t>Bijkomende informatie (optioneel)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kstvak 3"/>
          <p:cNvSpPr txBox="1"/>
          <p:nvPr/>
        </p:nvSpPr>
        <p:spPr>
          <a:xfrm>
            <a:off x="5791200" y="228600"/>
            <a:ext cx="6070600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chemeClr val="bg1"/>
                </a:solidFill>
              </a:rPr>
              <a:t>Steunfonds Gasthuiszusters van Antwerpen</a:t>
            </a:r>
            <a:endParaRPr lang="nl-BE" sz="2400" b="1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68" y="122484"/>
            <a:ext cx="1688704" cy="67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8455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114</Words>
  <Application>Microsoft Office PowerPoint</Application>
  <PresentationFormat>Breedbeeld</PresentationFormat>
  <Paragraphs>22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Titel/Naam van het project</vt:lpstr>
      <vt:lpstr>Doelgroep van het project</vt:lpstr>
      <vt:lpstr> Doelstellingen van het project</vt:lpstr>
      <vt:lpstr>Planning en timing van het project</vt:lpstr>
      <vt:lpstr>Samenwerking met welke organisaties?</vt:lpstr>
      <vt:lpstr>Gewenste bedrag en verantwoording</vt:lpstr>
      <vt:lpstr>Meerjarenplanning (informatie over hoe project op termijn zelfstandig kan verder bestaan)</vt:lpstr>
      <vt:lpstr>Stand van zaken  (indien het project voor 2 jaar werd goedgekeurd: geef de financiële én operationele stand van zaken)</vt:lpstr>
      <vt:lpstr>Bijkomende informatie (optioneel)</vt:lpstr>
    </vt:vector>
  </TitlesOfParts>
  <Company>GasthuisZusters Antwerpen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van het project</dc:title>
  <dc:creator>Van Den Heuvel Bernadette</dc:creator>
  <cp:lastModifiedBy>Celis Christel</cp:lastModifiedBy>
  <cp:revision>7</cp:revision>
  <dcterms:created xsi:type="dcterms:W3CDTF">2019-09-29T19:26:13Z</dcterms:created>
  <dcterms:modified xsi:type="dcterms:W3CDTF">2023-06-29T06:59:55Z</dcterms:modified>
</cp:coreProperties>
</file>